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7" r:id="rId2"/>
    <p:sldId id="278" r:id="rId3"/>
    <p:sldId id="279" r:id="rId4"/>
    <p:sldId id="280" r:id="rId5"/>
  </p:sldIdLst>
  <p:sldSz cx="9144000" cy="6858000" type="screen4x3"/>
  <p:notesSz cx="7104063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6E6E6"/>
    <a:srgbClr val="EAEAE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269" autoAdjust="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4339" tIns="47169" rIns="94339" bIns="4716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4339" tIns="47169" rIns="94339" bIns="47169" rtlCol="0"/>
          <a:lstStyle>
            <a:lvl1pPr algn="r">
              <a:defRPr sz="1200"/>
            </a:lvl1pPr>
          </a:lstStyle>
          <a:p>
            <a:fld id="{F3F194C6-4F78-4C54-BFA5-6A4B259E6B06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39" tIns="47169" rIns="94339" bIns="4716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407" y="4861442"/>
            <a:ext cx="5683250" cy="4605576"/>
          </a:xfrm>
          <a:prstGeom prst="rect">
            <a:avLst/>
          </a:prstGeom>
        </p:spPr>
        <p:txBody>
          <a:bodyPr vert="horz" lIns="94339" tIns="47169" rIns="94339" bIns="4716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4339" tIns="47169" rIns="94339" bIns="4716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4339" tIns="47169" rIns="94339" bIns="47169" rtlCol="0" anchor="b"/>
          <a:lstStyle>
            <a:lvl1pPr algn="r">
              <a:defRPr sz="1200"/>
            </a:lvl1pPr>
          </a:lstStyle>
          <a:p>
            <a:fld id="{2132E542-4063-4EE1-9274-25AA1BDBE7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6681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6502" indent="-2948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9233" indent="-23584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0926" indent="-23584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2620" indent="-23584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94313" indent="-235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66006" indent="-235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37699" indent="-235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9393" indent="-235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D2758D-1D6F-48D4-A647-B20D7DAE454A}" type="slidenum">
              <a:rPr lang="ru-RU" altLang="ru-RU" smtClean="0">
                <a:latin typeface="Calibri" panose="020F0502020204030204" pitchFamily="34" charset="0"/>
              </a:rPr>
              <a:pPr/>
              <a:t>1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6640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2E542-4063-4EE1-9274-25AA1BDBE7E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071C-F9D7-4C10-9CA1-5D625C2E86AD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044-8953-4D04-9EE0-AE54C71B43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76838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071C-F9D7-4C10-9CA1-5D625C2E86AD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044-8953-4D04-9EE0-AE54C71B43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022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071C-F9D7-4C10-9CA1-5D625C2E86AD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044-8953-4D04-9EE0-AE54C71B43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888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071C-F9D7-4C10-9CA1-5D625C2E86AD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044-8953-4D04-9EE0-AE54C71B43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8303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071C-F9D7-4C10-9CA1-5D625C2E86AD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044-8953-4D04-9EE0-AE54C71B43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7957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071C-F9D7-4C10-9CA1-5D625C2E86AD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044-8953-4D04-9EE0-AE54C71B43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5343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071C-F9D7-4C10-9CA1-5D625C2E86AD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044-8953-4D04-9EE0-AE54C71B43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756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071C-F9D7-4C10-9CA1-5D625C2E86AD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044-8953-4D04-9EE0-AE54C71B43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58889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071C-F9D7-4C10-9CA1-5D625C2E86AD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044-8953-4D04-9EE0-AE54C71B43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070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071C-F9D7-4C10-9CA1-5D625C2E86AD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044-8953-4D04-9EE0-AE54C71B43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97575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071C-F9D7-4C10-9CA1-5D625C2E86AD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044-8953-4D04-9EE0-AE54C71B43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4056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4071C-F9D7-4C10-9CA1-5D625C2E86AD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3C044-8953-4D04-9EE0-AE54C71B43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9391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79" name="Group 6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49613003"/>
              </p:ext>
            </p:extLst>
          </p:nvPr>
        </p:nvGraphicFramePr>
        <p:xfrm>
          <a:off x="142844" y="500042"/>
          <a:ext cx="8707007" cy="6143670"/>
        </p:xfrm>
        <a:graphic>
          <a:graphicData uri="http://schemas.openxmlformats.org/drawingml/2006/table">
            <a:tbl>
              <a:tblPr/>
              <a:tblGrid>
                <a:gridCol w="25558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51173">
                  <a:extLst>
                    <a:ext uri="{9D8B030D-6E8A-4147-A177-3AD203B41FA5}">
                      <a16:colId xmlns="" xmlns:a16="http://schemas.microsoft.com/office/drawing/2014/main" val="3391992895"/>
                    </a:ext>
                  </a:extLst>
                </a:gridCol>
              </a:tblGrid>
              <a:tr h="263652">
                <a:tc gridSpan="2"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Объект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паспорти</a:t>
                      </a:r>
                      <a:endParaRPr kumimoji="0" lang="ru-RU" altLang="zh-CN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  <a:sym typeface="MS PGothic" panose="020B0600070205080204" pitchFamily="34" charset="-128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2071">
                <a:tc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Объектнинг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номи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</a:pPr>
                      <a:r>
                        <a:rPr kumimoji="0" lang="uz-Cyrl-UZ" altLang="zh-CN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Маъмурий бино </a:t>
                      </a:r>
                      <a:r>
                        <a:rPr lang="uz-Cyrl-UZ" altLang="zh-CN" sz="10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ва ёрдамчи бинолар</a:t>
                      </a:r>
                      <a:endParaRPr kumimoji="0" lang="ru-RU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9485">
                <a:tc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Объектнинг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манзили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Қашқадарё вилояти Қарши шахар Нефтчилар МФЙ Жайхун кўчаси</a:t>
                      </a:r>
                      <a:endParaRPr kumimoji="0" lang="ru-RU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5714">
                <a:tc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Балансда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сақловчи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</a:pPr>
                      <a:r>
                        <a:rPr lang="uz-Cyrl-UZ" altLang="zh-CN" sz="1000" b="0" i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“Қашқадарё вилоят экология ва атроф-муҳитни мухофаза қилиш бошқармаси” </a:t>
                      </a: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8706">
                <a:tc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Ер 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майдони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(га)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0,90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3838">
                <a:tc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Бино-иншоот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майдони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кв.м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z-Cyrl-U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804,50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004431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uz-Cyrl-UZ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Фойдали майдони</a:t>
                      </a:r>
                      <a:r>
                        <a:rPr kumimoji="0" lang="uz-Cyrl-UZ" altLang="ru-RU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uz-Cyrl-UZ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(кв.м.) </a:t>
                      </a:r>
                    </a:p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uz-Cyrl-UZ" altLang="ru-RU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шундан :</a:t>
                      </a:r>
                    </a:p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altLang="ru-RU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Асфальт </a:t>
                      </a:r>
                      <a:r>
                        <a:rPr kumimoji="0" lang="ru-RU" altLang="ru-RU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ва</a:t>
                      </a:r>
                      <a:r>
                        <a:rPr kumimoji="0" lang="ru-RU" altLang="ru-RU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бетон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uz-Cyrl-UZ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ховли</a:t>
                      </a: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8195,50</a:t>
                      </a:r>
                    </a:p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uz-Cyrl-UZ" altLang="zh-CN" sz="1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zh-CN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480</a:t>
                      </a:r>
                    </a:p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zh-CN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7715,50</a:t>
                      </a: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19308927"/>
                  </a:ext>
                </a:extLst>
              </a:tr>
              <a:tr h="386673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Бўш майдони (кв.м.)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zh-CN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13018897"/>
                  </a:ext>
                </a:extLst>
              </a:tr>
              <a:tr h="325831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Қавати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ru-RU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1211277"/>
                  </a:ext>
                </a:extLst>
              </a:tr>
              <a:tr h="423295">
                <a:tc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Бинонинг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техник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характеристикаси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Пишган ғишт, бетон</a:t>
                      </a:r>
                      <a:endParaRPr kumimoji="0" lang="ru-RU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2071">
                <a:tc gridSpan="2"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Коммуникациялар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тармо</a:t>
                      </a:r>
                      <a:r>
                        <a:rPr kumimoji="0" lang="uz-Cyrl-UZ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қлариниг мавжудлиги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39781">
                <a:tc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Сув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Мавжуд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26222">
                <a:tc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- Газ</a:t>
                      </a: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Мавжуд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581900">
                <a:tc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- Электр энергияси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Мавжуд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129" name="Rectangle 72"/>
          <p:cNvSpPr>
            <a:spLocks noChangeArrowheads="1"/>
          </p:cNvSpPr>
          <p:nvPr/>
        </p:nvSpPr>
        <p:spPr bwMode="auto">
          <a:xfrm>
            <a:off x="74142" y="199367"/>
            <a:ext cx="88803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 defTabSz="0" fontAlgn="base">
              <a:spcAft>
                <a:spcPct val="0"/>
              </a:spcAft>
              <a:buClr>
                <a:schemeClr val="hlink"/>
              </a:buClr>
              <a:buSzPct val="120000"/>
              <a:buNone/>
            </a:pPr>
            <a:r>
              <a:rPr lang="uz-Cyrl-UZ" altLang="zh-CN" sz="1600" b="1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Маъмурий бино ва ёрдамчи бинолар</a:t>
            </a:r>
            <a:endParaRPr lang="ru-RU" altLang="zh-CN" sz="1600" b="1" dirty="0">
              <a:solidFill>
                <a:srgbClr val="00000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0594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549" y="116632"/>
            <a:ext cx="8827805" cy="576064"/>
          </a:xfrm>
        </p:spPr>
        <p:txBody>
          <a:bodyPr>
            <a:noAutofit/>
          </a:bodyPr>
          <a:lstStyle/>
          <a:p>
            <a:pPr lvl="0" defTabSz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</a:pPr>
            <a:r>
              <a:rPr lang="uz-Cyrl-UZ" altLang="zh-CN" sz="1400" b="1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Қашқадарё вилояти, Қарши шахар, Жайхун кўча манзилда жойлашган объектнинг </a:t>
            </a:r>
            <a:r>
              <a:rPr lang="uz-Cyrl-UZ" altLang="ru-RU" sz="1400" b="1" dirty="0">
                <a:solidFill>
                  <a:srgbClr val="C0000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Спутник харитаси</a:t>
            </a:r>
            <a:endParaRPr lang="ru-RU" sz="1400" b="1" dirty="0">
              <a:solidFill>
                <a:srgbClr val="C0000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70DEBCE9-D376-495E-BD1A-7204C3CB3F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4003"/>
            <a:ext cx="9144000" cy="39699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1509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857256"/>
          </a:xfrm>
        </p:spPr>
        <p:txBody>
          <a:bodyPr>
            <a:noAutofit/>
          </a:bodyPr>
          <a:lstStyle/>
          <a:p>
            <a:pPr lvl="0"/>
            <a:r>
              <a:rPr lang="uz-Cyrl-UZ" altLang="zh-CN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Қашқадарё вилояти, Қамаши тумани  Маъмурий </a:t>
            </a:r>
            <a:r>
              <a:rPr lang="uz-Cyrl-UZ" altLang="zh-CN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биноси</a:t>
            </a:r>
            <a:r>
              <a:rPr lang="ru-RU" altLang="zh-CN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/>
            </a:r>
            <a:br>
              <a:rPr lang="ru-RU" altLang="zh-CN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</a:br>
            <a:endParaRPr lang="ru-RU" sz="2400" dirty="0"/>
          </a:p>
        </p:txBody>
      </p:sp>
      <p:graphicFrame>
        <p:nvGraphicFramePr>
          <p:cNvPr id="3" name="Group 6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50431676"/>
              </p:ext>
            </p:extLst>
          </p:nvPr>
        </p:nvGraphicFramePr>
        <p:xfrm>
          <a:off x="428596" y="714356"/>
          <a:ext cx="8286808" cy="5960467"/>
        </p:xfrm>
        <a:graphic>
          <a:graphicData uri="http://schemas.openxmlformats.org/drawingml/2006/table">
            <a:tbl>
              <a:tblPr/>
              <a:tblGrid>
                <a:gridCol w="43781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08663">
                  <a:extLst>
                    <a:ext uri="{9D8B030D-6E8A-4147-A177-3AD203B41FA5}">
                      <a16:colId xmlns="" xmlns:a16="http://schemas.microsoft.com/office/drawing/2014/main" val="3391992895"/>
                    </a:ext>
                  </a:extLst>
                </a:gridCol>
              </a:tblGrid>
              <a:tr h="321784">
                <a:tc gridSpan="2"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Объект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паспорти</a:t>
                      </a:r>
                      <a:endParaRPr kumimoji="0" lang="ru-RU" altLang="zh-CN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  <a:sym typeface="MS PGothic" panose="020B0600070205080204" pitchFamily="34" charset="-128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1784">
                <a:tc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Объектнинг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номи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</a:pPr>
                      <a:r>
                        <a:rPr kumimoji="0" lang="uz-Cyrl-UZ" altLang="zh-CN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Маъмурий бино</a:t>
                      </a:r>
                      <a:endParaRPr kumimoji="0" lang="ru-RU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5938">
                <a:tc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Объектнинг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манзили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uz-Cyrl-UZ" altLang="zh-CN" sz="10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Қамаши тумани, Маърифат кўчаси</a:t>
                      </a:r>
                      <a:endParaRPr kumimoji="0" lang="ru-RU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9630">
                <a:tc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Балансда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сақловчи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</a:pPr>
                      <a:r>
                        <a:rPr lang="uz-Cyrl-UZ" altLang="zh-CN" sz="1000" b="0" i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“Қашқадарё вилоят экология ва атроф муҳитни мухофаза қилиш бошқармаси” </a:t>
                      </a: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5795">
                <a:tc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Ер 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майдони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(кв/м)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6866,45 кв/м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8006">
                <a:tc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Бино-иншоот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майдони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кв.м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z-Cyrl-U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250,10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15084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uz-Cyrl-UZ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Фойдали майдони</a:t>
                      </a:r>
                      <a:r>
                        <a:rPr kumimoji="0" lang="uz-Cyrl-UZ" altLang="ru-RU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uz-Cyrl-UZ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(кв.м.) </a:t>
                      </a:r>
                    </a:p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uz-Cyrl-UZ" altLang="ru-RU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шундан :</a:t>
                      </a:r>
                    </a:p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uz-Cyrl-UZ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uz-Cyrl-UZ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6616,35</a:t>
                      </a:r>
                    </a:p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uz-Cyrl-UZ" altLang="zh-CN" sz="1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zh-CN" sz="1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19308927"/>
                  </a:ext>
                </a:extLst>
              </a:tr>
              <a:tr h="325660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Бўш майдони (кв.м.)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1000" i="0" dirty="0"/>
                        <a:t>3300,0</a:t>
                      </a:r>
                      <a:endParaRPr lang="ru-RU" sz="1000" i="0" dirty="0"/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13018897"/>
                  </a:ext>
                </a:extLst>
              </a:tr>
              <a:tr h="274419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Қавати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ru-RU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1211277"/>
                  </a:ext>
                </a:extLst>
              </a:tr>
              <a:tr h="360840">
                <a:tc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Бинонинг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техник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характеристикаси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Пишган ғишт, бетон</a:t>
                      </a:r>
                      <a:endParaRPr kumimoji="0" lang="ru-RU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1784">
                <a:tc gridSpan="2"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Коммуникациялар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тармо</a:t>
                      </a:r>
                      <a:r>
                        <a:rPr kumimoji="0" lang="uz-Cyrl-UZ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қлариниг мавжудлиги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6167">
                <a:tc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ru-RU" alt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Сув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Мавжуд эмас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4419">
                <a:tc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- Газ</a:t>
                      </a: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Мавжуд эмас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1436">
                <a:tc>
                  <a:txBody>
                    <a:bodyPr/>
                    <a:lstStyle>
                      <a:lvl1pPr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- Электр энергияси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Мавжуд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617459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uz-Cyrl-UZ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Объектдан самарали фойдаланиш бўйича таклиф </a:t>
                      </a:r>
                      <a:r>
                        <a:rPr kumimoji="0" lang="uz-Cyrl-UZ" altLang="ru-RU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(Ижара, сотиш, ДХШ ёки бошқалар аниқ ёзилади)</a:t>
                      </a:r>
                      <a:endParaRPr kumimoji="0" lang="ru-RU" altLang="ru-RU" sz="10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z-Cyrl-UZ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Таклиф йўқ</a:t>
                      </a:r>
                    </a:p>
                  </a:txBody>
                  <a:tcPr marL="84406" marR="84406" marT="45713" marB="45713" anchor="ctr" horzOverflow="overflow">
                    <a:lnL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808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0222135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z-Cyrl-UZ" altLang="zh-CN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Қашқадарё вилояти, Қамаши тумани, Маърифат кўчасида жойлашган объектнинг </a:t>
            </a:r>
            <a:r>
              <a:rPr lang="uz-Cyrl-UZ" alt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Спутник </a:t>
            </a:r>
            <a:r>
              <a:rPr lang="uz-Cyrl-UZ" alt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харитаси</a:t>
            </a:r>
            <a:endParaRPr lang="ru-RU" sz="1600" dirty="0"/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FBA81B69-D1D6-448C-BCC8-1F52F7C33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14282" y="1500174"/>
            <a:ext cx="8754615" cy="49244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221</Words>
  <Application>Microsoft Office PowerPoint</Application>
  <PresentationFormat>Экран (4:3)</PresentationFormat>
  <Paragraphs>69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Қашқадарё вилояти, Қарши шахар, Жайхун кўча манзилда жойлашган объектнинг Спутник харитаси</vt:lpstr>
      <vt:lpstr>Қашқадарё вилояти, Қамаши тумани  Маъмурий биноси </vt:lpstr>
      <vt:lpstr>Қашқадарё вилояти, Қамаши тумани, Маърифат кўчасида жойлашган объектнинг Спутник харитаси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AKT</cp:lastModifiedBy>
  <cp:revision>42</cp:revision>
  <cp:lastPrinted>2021-11-11T14:33:11Z</cp:lastPrinted>
  <dcterms:created xsi:type="dcterms:W3CDTF">2021-11-01T10:37:08Z</dcterms:created>
  <dcterms:modified xsi:type="dcterms:W3CDTF">2021-12-23T10:08:44Z</dcterms:modified>
</cp:coreProperties>
</file>